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86" r:id="rId2"/>
    <p:sldId id="280" r:id="rId3"/>
    <p:sldId id="257" r:id="rId4"/>
    <p:sldId id="293" r:id="rId5"/>
    <p:sldId id="287" r:id="rId6"/>
    <p:sldId id="292" r:id="rId7"/>
    <p:sldId id="289" r:id="rId8"/>
    <p:sldId id="288" r:id="rId9"/>
    <p:sldId id="290" r:id="rId10"/>
    <p:sldId id="291" r:id="rId11"/>
    <p:sldId id="26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501D"/>
    <a:srgbClr val="529C2B"/>
    <a:srgbClr val="000000"/>
    <a:srgbClr val="F1C40F"/>
    <a:srgbClr val="FCD3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51" autoAdjust="0"/>
  </p:normalViewPr>
  <p:slideViewPr>
    <p:cSldViewPr snapToGrid="0">
      <p:cViewPr varScale="1">
        <p:scale>
          <a:sx n="102" d="100"/>
          <a:sy n="102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B90F5-9276-469D-BA77-D3BC76AA5F04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D786B-1D34-41D6-A067-56FFD93FEC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6502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5193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823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701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740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5218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3990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477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FD786B-1D34-41D6-A067-56FFD93FECB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843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45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4FADEF-7F6C-4730-A84E-50D20A80B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8526CC2-2F24-4B38-8952-DB3CC5FBF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5E0D29-F98C-4414-8EA0-AD5618FE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443B39-BD56-4A3E-BD97-919E7607A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E5ACE5-F4AA-4E1C-89BC-17C151E74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684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1E087AB-67FE-4552-97D4-3D0682577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5E68F5E-9052-47CB-9275-72932F6936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1ACD5B-FA5F-4AFE-9DA3-4CF1F1DB0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F16279-435C-4F70-BAEB-5F11A99CE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D6AB808-06BA-4D39-B7EE-203678F3F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6767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0633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1068A5-E4CE-49C3-B932-C91C7F256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C15993-0AE7-472F-B279-18D00603E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13C295-CFB7-4FDC-AEC5-0E479CBD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B2104D-FC42-43A1-937C-4656401F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58A500-7C45-4150-80D5-305C3C8B6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858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bg>
      <p:bgPr>
        <a:solidFill>
          <a:srgbClr val="FCD3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4490634-50B2-4FFC-BE61-E5CE2BCC6471}"/>
              </a:ext>
            </a:extLst>
          </p:cNvPr>
          <p:cNvSpPr/>
          <p:nvPr userDrawn="1"/>
        </p:nvSpPr>
        <p:spPr>
          <a:xfrm>
            <a:off x="-1" y="1"/>
            <a:ext cx="6088285" cy="6858000"/>
          </a:xfrm>
          <a:prstGeom prst="rect">
            <a:avLst/>
          </a:prstGeom>
          <a:solidFill>
            <a:srgbClr val="8350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68B43E23-CF38-4069-A840-030437453535}"/>
              </a:ext>
            </a:extLst>
          </p:cNvPr>
          <p:cNvSpPr/>
          <p:nvPr userDrawn="1"/>
        </p:nvSpPr>
        <p:spPr>
          <a:xfrm>
            <a:off x="3281025" y="614025"/>
            <a:ext cx="5629951" cy="562995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Google Shape;15;p12">
            <a:extLst>
              <a:ext uri="{FF2B5EF4-FFF2-40B4-BE49-F238E27FC236}">
                <a16:creationId xmlns:a16="http://schemas.microsoft.com/office/drawing/2014/main" id="{8BE6936B-733B-4A44-887B-9FE1BFC253AE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3516183" y="2532513"/>
            <a:ext cx="5159633" cy="1792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9600" i="0">
                <a:solidFill>
                  <a:schemeClr val="bg1">
                    <a:lumMod val="50000"/>
                  </a:schemeClr>
                </a:solidFill>
                <a:latin typeface="Noto Sans CJK TC Bold" panose="020B0800000000000000" pitchFamily="34" charset="-128"/>
                <a:ea typeface="Noto Sans CJK TC Bold" panose="020B0800000000000000" pitchFamily="34" charset="-128"/>
                <a:cs typeface="Noto Sans CJK TC Bold" panose="020B0800000000000000" pitchFamily="34" charset="-128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 dirty="0"/>
              <a:t>章節名稱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8922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bg>
      <p:bgPr>
        <a:solidFill>
          <a:srgbClr val="FCD3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95C5A68-7018-4A56-8E5A-364053832071}"/>
              </a:ext>
            </a:extLst>
          </p:cNvPr>
          <p:cNvSpPr/>
          <p:nvPr userDrawn="1"/>
        </p:nvSpPr>
        <p:spPr>
          <a:xfrm>
            <a:off x="0" y="-1"/>
            <a:ext cx="12191999" cy="1603693"/>
          </a:xfrm>
          <a:prstGeom prst="rect">
            <a:avLst/>
          </a:prstGeom>
          <a:solidFill>
            <a:srgbClr val="8350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Google Shape;15;p12">
            <a:extLst>
              <a:ext uri="{FF2B5EF4-FFF2-40B4-BE49-F238E27FC236}">
                <a16:creationId xmlns:a16="http://schemas.microsoft.com/office/drawing/2014/main" id="{50FDBEB6-8543-4E58-AC03-AB8871CAA688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95999" y="306658"/>
            <a:ext cx="10800000" cy="894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5400" i="0">
                <a:solidFill>
                  <a:schemeClr val="bg1"/>
                </a:solidFill>
                <a:latin typeface="Noto Sans CJK TC Bold" panose="020B0800000000000000" pitchFamily="34" charset="-128"/>
                <a:ea typeface="Noto Sans CJK TC Bold" panose="020B0800000000000000" pitchFamily="34" charset="-128"/>
                <a:cs typeface="Noto Sans CJK TC Bold" panose="020B0800000000000000" pitchFamily="34" charset="-128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 dirty="0"/>
              <a:t>標題名稱</a:t>
            </a:r>
            <a:endParaRPr dirty="0"/>
          </a:p>
        </p:txBody>
      </p:sp>
      <p:sp>
        <p:nvSpPr>
          <p:cNvPr id="13" name="文字版面配置區 3">
            <a:extLst>
              <a:ext uri="{FF2B5EF4-FFF2-40B4-BE49-F238E27FC236}">
                <a16:creationId xmlns:a16="http://schemas.microsoft.com/office/drawing/2014/main" id="{8D5FB6E9-4FDD-42F6-996F-82F81A53874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999" y="1910349"/>
            <a:ext cx="10800000" cy="4640993"/>
          </a:xfrm>
        </p:spPr>
        <p:txBody>
          <a:bodyPr>
            <a:normAutofit/>
          </a:bodyPr>
          <a:lstStyle>
            <a:lvl1pPr marL="50800" indent="0">
              <a:lnSpc>
                <a:spcPct val="150000"/>
              </a:lnSpc>
              <a:spcBef>
                <a:spcPts val="0"/>
              </a:spcBef>
              <a:buNone/>
              <a:defRPr sz="2800">
                <a:solidFill>
                  <a:srgbClr val="83501D"/>
                </a:solidFill>
                <a:latin typeface="Noto Sans CJK TC Medium" panose="020B0600000000000000" pitchFamily="34" charset="-128"/>
                <a:ea typeface="Noto Sans CJK TC Medium" panose="020B0600000000000000" pitchFamily="34" charset="-128"/>
                <a:cs typeface="Noto Sans CJK TC Medium" panose="020B0600000000000000" pitchFamily="34" charset="-128"/>
              </a:defRPr>
            </a:lvl1pPr>
          </a:lstStyle>
          <a:p>
            <a:pPr lvl="0"/>
            <a:r>
              <a:rPr lang="zh-TW" altLang="en-US" dirty="0"/>
              <a:t>按一下新增文字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73817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83BD21-CFBC-4B2C-A4D1-4E488840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798C027-AB50-4E6C-96AB-44D4754D4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9566C72-0A59-4775-9D5A-E2417DAE8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3F1F1C6-9EB6-4048-87E8-8F344A49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755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4B42C5E-0E1F-4E1C-BF8A-92656CBC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3C68FD5-950D-4E5C-9237-3DED75E8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0F366B7-D362-4ECF-B083-A6C7524DB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167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8315DA-F17A-4C55-87AA-86AFB9D93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E918D6-1167-4CD2-B9EC-C1E8577A6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5C2D3E4-6987-469B-AA3F-B96650B10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0390453-F24B-48DD-B0C4-F2C180B91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38953C-942E-4172-AC59-F5EC8351D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FA30AD-62BD-48EB-837A-C687B0E0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25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205F90-610A-41D5-97B0-26F0864EB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87454AA-61B1-42EC-AC08-5BAEB220A1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4FAF0D-EE94-4442-8626-8CBEF408D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8196D-84E4-40C4-9BC9-C51D7242B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22AE000-6DAE-4027-9BEC-20CAAA1BD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80527B3-D95F-411C-A853-4EFCA563C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7741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FDC087C-E652-44A2-9F77-94D3AA69A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C26C34-FFD7-4588-9191-B59CAA4CF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74B283-106C-492C-9352-E075A9AA5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5D995-D090-427C-967F-9C24C3BB1811}" type="datetimeFigureOut">
              <a:rPr lang="zh-TW" altLang="en-US" smtClean="0"/>
              <a:t>2024/3/14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01DA84-3300-4C18-B812-441011C67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A364FF-712B-4B05-AACE-0F2887195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D00FC-CEFA-4783-A026-2D6CF4FC00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70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6181" y="2084457"/>
            <a:ext cx="5159633" cy="1792971"/>
          </a:xfrm>
        </p:spPr>
        <p:txBody>
          <a:bodyPr/>
          <a:lstStyle/>
          <a:p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坦克大戰</a:t>
            </a: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F11D4785-2DD0-4BA9-A51D-06FB77835E84}"/>
              </a:ext>
            </a:extLst>
          </p:cNvPr>
          <p:cNvSpPr txBox="1">
            <a:spLocks/>
          </p:cNvSpPr>
          <p:nvPr/>
        </p:nvSpPr>
        <p:spPr>
          <a:xfrm>
            <a:off x="3516182" y="3965073"/>
            <a:ext cx="5159633" cy="179297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9600" i="0" kern="1200">
                <a:solidFill>
                  <a:schemeClr val="bg1">
                    <a:lumMod val="50000"/>
                  </a:schemeClr>
                </a:solidFill>
                <a:latin typeface="Noto Sans CJK TC Bold" panose="020B0800000000000000" pitchFamily="34" charset="-128"/>
                <a:ea typeface="Noto Sans CJK TC Bold" panose="020B0800000000000000" pitchFamily="34" charset="-128"/>
                <a:cs typeface="Noto Sans CJK TC Bold" panose="020B0800000000000000" pitchFamily="34" charset="-128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lnSpc>
                <a:spcPct val="150000"/>
              </a:lnSpc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第十三組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吳致遠、朱軒平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1267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5E6C497-7756-4518-8AC8-EE41223183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08" r="63744"/>
          <a:stretch/>
        </p:blipFill>
        <p:spPr>
          <a:xfrm>
            <a:off x="6468805" y="2070844"/>
            <a:ext cx="1800808" cy="216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6000" y="1910348"/>
            <a:ext cx="4772111" cy="4640993"/>
          </a:xfrm>
        </p:spPr>
        <p:txBody>
          <a:bodyPr>
            <a:normAutofit/>
          </a:bodyPr>
          <a:lstStyle/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有起始畫面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小地圖顯示自己、敵人的位置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Slider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調整音效以及背景音樂音量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Billboard </a:t>
            </a: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結束後可以重新開始遊戲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(1%)</a:t>
            </a: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勝利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死亡時的畫面顯示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(3%)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F308063-6342-4CB3-9E34-C86CE08A05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/>
          <a:stretch/>
        </p:blipFill>
        <p:spPr>
          <a:xfrm>
            <a:off x="6468805" y="4391341"/>
            <a:ext cx="3840000" cy="216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12387F2-15A1-4823-AF88-4B8306BDDE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28" r="63760"/>
          <a:stretch/>
        </p:blipFill>
        <p:spPr>
          <a:xfrm>
            <a:off x="8510874" y="2070844"/>
            <a:ext cx="179793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18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05876E51-C325-4D52-B157-003E270FCC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dirty="0"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Thanks for listening</a:t>
            </a:r>
            <a:endParaRPr lang="zh-TW" altLang="en-US" sz="7200" dirty="0"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6519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: 圖案 3">
            <a:extLst>
              <a:ext uri="{FF2B5EF4-FFF2-40B4-BE49-F238E27FC236}">
                <a16:creationId xmlns:a16="http://schemas.microsoft.com/office/drawing/2014/main" id="{F3282302-5603-497C-849D-572F3672BC1D}"/>
              </a:ext>
            </a:extLst>
          </p:cNvPr>
          <p:cNvSpPr/>
          <p:nvPr/>
        </p:nvSpPr>
        <p:spPr>
          <a:xfrm rot="18900000">
            <a:off x="-482975" y="2504908"/>
            <a:ext cx="3218964" cy="6437929"/>
          </a:xfrm>
          <a:custGeom>
            <a:avLst/>
            <a:gdLst>
              <a:gd name="connsiteX0" fmla="*/ 3218964 w 3218964"/>
              <a:gd name="connsiteY0" fmla="*/ 0 h 6437929"/>
              <a:gd name="connsiteX1" fmla="*/ 3218964 w 3218964"/>
              <a:gd name="connsiteY1" fmla="*/ 6437929 h 6437929"/>
              <a:gd name="connsiteX2" fmla="*/ 0 w 3218964"/>
              <a:gd name="connsiteY2" fmla="*/ 3218965 h 643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18964" h="6437929">
                <a:moveTo>
                  <a:pt x="3218964" y="0"/>
                </a:moveTo>
                <a:lnTo>
                  <a:pt x="3218964" y="6437929"/>
                </a:lnTo>
                <a:lnTo>
                  <a:pt x="0" y="3218965"/>
                </a:lnTo>
                <a:close/>
              </a:path>
            </a:pathLst>
          </a:custGeom>
          <a:solidFill>
            <a:srgbClr val="FCD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6" name="手繪多邊形: 圖案 5">
            <a:extLst>
              <a:ext uri="{FF2B5EF4-FFF2-40B4-BE49-F238E27FC236}">
                <a16:creationId xmlns:a16="http://schemas.microsoft.com/office/drawing/2014/main" id="{B642F88D-A3C7-456D-B114-7055638303CB}"/>
              </a:ext>
            </a:extLst>
          </p:cNvPr>
          <p:cNvSpPr/>
          <p:nvPr/>
        </p:nvSpPr>
        <p:spPr>
          <a:xfrm rot="2700000">
            <a:off x="-585896" y="-2545616"/>
            <a:ext cx="3925014" cy="7850027"/>
          </a:xfrm>
          <a:custGeom>
            <a:avLst/>
            <a:gdLst>
              <a:gd name="connsiteX0" fmla="*/ 0 w 3925014"/>
              <a:gd name="connsiteY0" fmla="*/ 3925014 h 7850027"/>
              <a:gd name="connsiteX1" fmla="*/ 3925014 w 3925014"/>
              <a:gd name="connsiteY1" fmla="*/ 0 h 7850027"/>
              <a:gd name="connsiteX2" fmla="*/ 3925014 w 3925014"/>
              <a:gd name="connsiteY2" fmla="*/ 7850027 h 7850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25014" h="7850027">
                <a:moveTo>
                  <a:pt x="0" y="3925014"/>
                </a:moveTo>
                <a:lnTo>
                  <a:pt x="3925014" y="0"/>
                </a:lnTo>
                <a:lnTo>
                  <a:pt x="3925014" y="7850027"/>
                </a:lnTo>
                <a:close/>
              </a:path>
            </a:pathLst>
          </a:custGeom>
          <a:solidFill>
            <a:srgbClr val="83501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AE43FB-A112-4176-8B8D-ED7106C4E364}"/>
              </a:ext>
            </a:extLst>
          </p:cNvPr>
          <p:cNvSpPr txBox="1"/>
          <p:nvPr/>
        </p:nvSpPr>
        <p:spPr>
          <a:xfrm>
            <a:off x="86024" y="1401727"/>
            <a:ext cx="23843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solidFill>
                  <a:srgbClr val="FCD3A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en Jyuu GothicX Medium" panose="020B0402020203020207" pitchFamily="34" charset="-120"/>
              </a:rPr>
              <a:t>目錄</a:t>
            </a:r>
          </a:p>
        </p:txBody>
      </p:sp>
      <p:sp>
        <p:nvSpPr>
          <p:cNvPr id="8" name="文字版面配置區 5">
            <a:extLst>
              <a:ext uri="{FF2B5EF4-FFF2-40B4-BE49-F238E27FC236}">
                <a16:creationId xmlns:a16="http://schemas.microsoft.com/office/drawing/2014/main" id="{8BC401FB-4D21-44B7-A763-127284CB2ADA}"/>
              </a:ext>
            </a:extLst>
          </p:cNvPr>
          <p:cNvSpPr txBox="1">
            <a:spLocks/>
          </p:cNvSpPr>
          <p:nvPr/>
        </p:nvSpPr>
        <p:spPr>
          <a:xfrm>
            <a:off x="5956194" y="1025384"/>
            <a:ext cx="5327501" cy="48072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TW"/>
            </a:defPPr>
            <a:lvl1pPr marL="0" algn="ctr" defTabSz="914400" rtl="0" eaLnBrk="1" latinLnBrk="0" hangingPunct="1">
              <a:lnSpc>
                <a:spcPct val="150000"/>
              </a:lnSpc>
              <a:defRPr sz="4000" kern="1200">
                <a:solidFill>
                  <a:schemeClr val="tx1">
                    <a:tint val="75000"/>
                  </a:schemeClr>
                </a:solidFill>
                <a:latin typeface="Gen Jyuu GothicX Normal" panose="020B0202020203020207" pitchFamily="34" charset="-120"/>
                <a:ea typeface="Gen Jyuu GothicX Normal" panose="020B0202020203020207" pitchFamily="34" charset="-120"/>
                <a:cs typeface="Gen Jyuu GothicX Normal" panose="020B0202020203020207" pitchFamily="34" charset="-12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250000"/>
              </a:lnSpc>
            </a:pP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一、坦克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五、場景</a:t>
            </a:r>
            <a:endParaRPr lang="en-US" altLang="zh-TW" sz="3200" spc="60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250000"/>
              </a:lnSpc>
            </a:pP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二、開炮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六、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</a:p>
          <a:p>
            <a:pPr algn="l">
              <a:lnSpc>
                <a:spcPct val="250000"/>
              </a:lnSpc>
            </a:pP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三、音效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七、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</a:p>
          <a:p>
            <a:pPr algn="l">
              <a:lnSpc>
                <a:spcPct val="250000"/>
              </a:lnSpc>
            </a:pP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四、相機</a:t>
            </a:r>
            <a:r>
              <a:rPr lang="en-US" altLang="zh-TW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3200" spc="6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八、光源</a:t>
            </a:r>
            <a:endParaRPr lang="en-US" altLang="zh-TW" sz="3200" spc="60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54478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HW1 2023-03-18 18-41-15_Trim">
            <a:hlinkClick r:id="" action="ppaction://media"/>
            <a:extLst>
              <a:ext uri="{FF2B5EF4-FFF2-40B4-BE49-F238E27FC236}">
                <a16:creationId xmlns:a16="http://schemas.microsoft.com/office/drawing/2014/main" id="{5BE87AA3-9B16-4D90-9000-0DFA3424D5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13702" y="2153140"/>
            <a:ext cx="6400000" cy="360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299" y="1910349"/>
            <a:ext cx="3749001" cy="464099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坦克移動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W,A,S,D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控制坦克移動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Space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煞車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wheel collider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做坦克移動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輪子可以轉動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輪子下有沙塵的效果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坦克不會穿牆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9715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HW1 2023-03-18 18-21-44_Trim">
            <a:hlinkClick r:id="" action="ppaction://media"/>
            <a:extLst>
              <a:ext uri="{FF2B5EF4-FFF2-40B4-BE49-F238E27FC236}">
                <a16:creationId xmlns:a16="http://schemas.microsoft.com/office/drawing/2014/main" id="{A8D7D59E-D406-4755-87F5-E2FD177C36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2701" y="2064964"/>
            <a:ext cx="3840000" cy="216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299" y="1910349"/>
            <a:ext cx="3749001" cy="464099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坦克移動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W,A,S,D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控制坦克移動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Space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煞車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wheel collider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做坦克移動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512B3381-9981-4964-8622-9F9156BB78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0000"/>
          <a:stretch/>
        </p:blipFill>
        <p:spPr>
          <a:xfrm>
            <a:off x="7922701" y="4391344"/>
            <a:ext cx="3840000" cy="2160000"/>
          </a:xfrm>
          <a:prstGeom prst="rect">
            <a:avLst/>
          </a:prstGeom>
        </p:spPr>
      </p:pic>
      <p:sp>
        <p:nvSpPr>
          <p:cNvPr id="6" name="內容版面配置區 9">
            <a:extLst>
              <a:ext uri="{FF2B5EF4-FFF2-40B4-BE49-F238E27FC236}">
                <a16:creationId xmlns:a16="http://schemas.microsoft.com/office/drawing/2014/main" id="{DA4FFF81-C66A-4492-8A08-9C88694A5916}"/>
              </a:ext>
            </a:extLst>
          </p:cNvPr>
          <p:cNvSpPr txBox="1">
            <a:spLocks/>
          </p:cNvSpPr>
          <p:nvPr/>
        </p:nvSpPr>
        <p:spPr>
          <a:xfrm>
            <a:off x="4355140" y="1910349"/>
            <a:ext cx="3006673" cy="4640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080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kern="1200">
                <a:solidFill>
                  <a:srgbClr val="83501D"/>
                </a:solidFill>
                <a:latin typeface="Noto Sans CJK TC Medium" panose="020B0600000000000000" pitchFamily="34" charset="-128"/>
                <a:ea typeface="Noto Sans CJK TC Medium" panose="020B0600000000000000" pitchFamily="34" charset="-128"/>
                <a:cs typeface="Noto Sans CJK TC Medium" panose="020B0600000000000000" pitchFamily="34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83501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砲管控制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83501D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83501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E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3501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 進入攻擊模式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83501D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3501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滑鼠移動控制視角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83501D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3501D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滑鼠滾輪控制砲管升降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83501D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094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6FA13220-285B-498B-964D-96CB5903E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6468805" y="2069055"/>
            <a:ext cx="3840000" cy="216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開炮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1699" y="1910349"/>
            <a:ext cx="4730965" cy="464099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第一種武器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左鍵為一般攻擊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子彈遵守物理規則，正常下落、不會穿牆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子彈碰到物體會爆炸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F4178A19-09B6-4E10-9DA8-53EF5B5C42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/>
          <a:stretch/>
        </p:blipFill>
        <p:spPr>
          <a:xfrm>
            <a:off x="6468805" y="4391339"/>
            <a:ext cx="384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05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94BFC55-37E8-4514-914C-000F20FD70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4646570" y="2169637"/>
            <a:ext cx="6399999" cy="360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開炮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1699" y="1910349"/>
            <a:ext cx="4730965" cy="464099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第二種武器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鍵 為特殊攻擊，呼叫轟炸機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相機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6000" y="1910348"/>
            <a:ext cx="4772111" cy="4640993"/>
          </a:xfrm>
        </p:spPr>
        <p:txBody>
          <a:bodyPr>
            <a:normAutofit/>
          </a:bodyPr>
          <a:lstStyle/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要有第三人稱鏡頭和第一人稱鏡頭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相機必須跟隨戰車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相機不能穿牆以及晃動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第一人稱鏡頭時要有準心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(UI)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0BD2093-1433-427C-8A0B-475690E5DF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6468805" y="2070844"/>
            <a:ext cx="3840000" cy="2160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B7C9FC1-3A35-42F4-97BE-E9DBC69270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/>
          <a:stretch/>
        </p:blipFill>
        <p:spPr>
          <a:xfrm>
            <a:off x="6468805" y="4391341"/>
            <a:ext cx="384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音效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6001" y="1910348"/>
            <a:ext cx="3382224" cy="4640993"/>
          </a:xfrm>
        </p:spPr>
        <p:txBody>
          <a:bodyPr>
            <a:normAutofit/>
          </a:bodyPr>
          <a:lstStyle/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坦克移開動時有引擎音效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開炮時有音效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轟炸機有飛行音效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子彈在碰撞時有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3D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音效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有背景音樂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點擊時有音效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33968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F551BA-E6DC-456F-9953-27E84A3A0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306658"/>
            <a:ext cx="10800000" cy="894667"/>
          </a:xfrm>
        </p:spPr>
        <p:txBody>
          <a:bodyPr/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場景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4E7AA0C9-04DD-4386-9D28-8454C3B979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6000" y="1910348"/>
            <a:ext cx="4772111" cy="4640993"/>
          </a:xfrm>
        </p:spPr>
        <p:txBody>
          <a:bodyPr>
            <a:normAutofit/>
          </a:bodyPr>
          <a:lstStyle/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有山，有水，水必須要有波浪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有草，有樹，並且必須隨風飄動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有下雨場景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365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Skybox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會隨時間變化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4D7D0D-5B5E-4F07-84DC-9E5E1E1FE0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6468805" y="2070844"/>
            <a:ext cx="384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652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</TotalTime>
  <Words>293</Words>
  <Application>Microsoft Office PowerPoint</Application>
  <PresentationFormat>寬螢幕</PresentationFormat>
  <Paragraphs>66</Paragraphs>
  <Slides>11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Fixedsys Excelsior 3.01</vt:lpstr>
      <vt:lpstr>Noto Sans CJK TC Bold</vt:lpstr>
      <vt:lpstr>Noto Sans CJK TC Medium</vt:lpstr>
      <vt:lpstr>微軟正黑體</vt:lpstr>
      <vt:lpstr>Arial</vt:lpstr>
      <vt:lpstr>Calibri</vt:lpstr>
      <vt:lpstr>Trebuchet MS</vt:lpstr>
      <vt:lpstr>Office 佈景主題</vt:lpstr>
      <vt:lpstr>坦克大戰</vt:lpstr>
      <vt:lpstr>PowerPoint 簡報</vt:lpstr>
      <vt:lpstr>坦克</vt:lpstr>
      <vt:lpstr>坦克</vt:lpstr>
      <vt:lpstr>開炮</vt:lpstr>
      <vt:lpstr>開炮</vt:lpstr>
      <vt:lpstr>相機</vt:lpstr>
      <vt:lpstr>音效</vt:lpstr>
      <vt:lpstr>場景</vt:lpstr>
      <vt:lpstr>UI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Chen Hsueh</dc:creator>
  <cp:lastModifiedBy>致遠 吳</cp:lastModifiedBy>
  <cp:revision>92</cp:revision>
  <dcterms:created xsi:type="dcterms:W3CDTF">2022-01-16T04:55:55Z</dcterms:created>
  <dcterms:modified xsi:type="dcterms:W3CDTF">2024-03-13T16:12:01Z</dcterms:modified>
</cp:coreProperties>
</file>

<file path=docProps/thumbnail.jpeg>
</file>